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2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2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2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slide14" descr="Story 2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pdate - Individuals Inf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pdate - Regression 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 2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Overview - upd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2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宋体-简</vt:lpstr>
      <vt:lpstr>Calibri Light</vt:lpstr>
      <vt:lpstr>等线 Light</vt:lpstr>
      <vt:lpstr>苹方-简</vt:lpstr>
      <vt:lpstr>等线</vt:lpstr>
      <vt:lpstr>儷宋 Pro</vt:lpstr>
      <vt:lpstr>娃娃体-繁</vt:lpstr>
      <vt:lpstr>Hannotate TC Regular</vt:lpstr>
      <vt:lpstr>PingFang SC Regular</vt:lpstr>
      <vt:lpstr>Arial Narrow Regular</vt:lpstr>
      <vt:lpstr>BM Dohyeon</vt:lpstr>
      <vt:lpstr>Avenir Next Condensed Regular</vt:lpstr>
      <vt:lpstr>BIZ UDMincho</vt:lpstr>
      <vt:lpstr>BM Hanna Air</vt:lpstr>
      <vt:lpstr>Beirut</vt:lpstr>
      <vt:lpstr>Baskerville Regular</vt:lpstr>
      <vt:lpstr>Bodoni 72 Smallcaps</vt:lpstr>
      <vt:lpstr>Bodoni 72 Book</vt:lpstr>
      <vt:lpstr>Big Caslon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koala</cp:lastModifiedBy>
  <cp:revision>2</cp:revision>
  <dcterms:created xsi:type="dcterms:W3CDTF">2024-02-01T01:56:08Z</dcterms:created>
  <dcterms:modified xsi:type="dcterms:W3CDTF">2024-02-01T01:56:08Z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2052-5.6.0.8082</vt:lpwstr>
  </property>
</Properties>
</file>